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62" r:id="rId2"/>
    <p:sldId id="263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FF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 useBgFill="1">
        <p:nvSpPr>
          <p:cNvPr id="10" name="Rectangle 9"/>
          <p:cNvSpPr/>
          <p:nvPr/>
        </p:nvSpPr>
        <p:spPr>
          <a:xfrm>
            <a:off x="980903" y="1267730"/>
            <a:ext cx="7182197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085851" y="1411615"/>
            <a:ext cx="69723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3851910" y="1267730"/>
            <a:ext cx="144018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3937635" y="1267730"/>
            <a:ext cx="126873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21827" y="2244830"/>
            <a:ext cx="6700347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21827" y="4682065"/>
            <a:ext cx="6702635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189" indent="0" algn="ctr">
              <a:buNone/>
              <a:defRPr sz="1600"/>
            </a:lvl2pPr>
            <a:lvl3pPr marL="914377" indent="0" algn="ctr">
              <a:buNone/>
              <a:defRPr sz="16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3989070" y="1341256"/>
            <a:ext cx="116586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221827" y="5177408"/>
            <a:ext cx="4297721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6455191" y="5177408"/>
            <a:ext cx="1466985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745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51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3700" y="762000"/>
            <a:ext cx="177165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762000"/>
            <a:ext cx="60579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8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66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 useBgFill="1">
        <p:nvSpPr>
          <p:cNvPr id="23" name="Rectangle 22"/>
          <p:cNvSpPr/>
          <p:nvPr/>
        </p:nvSpPr>
        <p:spPr>
          <a:xfrm>
            <a:off x="980903" y="1267730"/>
            <a:ext cx="7182197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085851" y="1411615"/>
            <a:ext cx="69723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3851910" y="1267730"/>
            <a:ext cx="144018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1867" y="2275166"/>
            <a:ext cx="6700266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3937635" y="1267730"/>
            <a:ext cx="126873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1867" y="4682062"/>
            <a:ext cx="6704838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597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989070" y="1344505"/>
            <a:ext cx="116586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8/7/2020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21869" y="5177408"/>
            <a:ext cx="4245101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3379" y="5177408"/>
            <a:ext cx="1468754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214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100" y="2103120"/>
            <a:ext cx="34975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6320" y="2103120"/>
            <a:ext cx="34975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22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2386" y="2074334"/>
            <a:ext cx="349758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189" indent="0">
              <a:buNone/>
              <a:defRPr sz="18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2386" y="2792475"/>
            <a:ext cx="349758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44034" y="2074334"/>
            <a:ext cx="349758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189" indent="0">
              <a:buNone/>
              <a:defRPr sz="18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44034" y="2792474"/>
            <a:ext cx="349758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8/7/2020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31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8/7/2020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927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8/7/2020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86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6089903" y="237744"/>
            <a:ext cx="286994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6190995" y="374904"/>
            <a:ext cx="2667762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43651" y="607392"/>
            <a:ext cx="2371472" cy="1645920"/>
          </a:xfrm>
        </p:spPr>
        <p:txBody>
          <a:bodyPr anchor="b">
            <a:normAutofit/>
          </a:bodyPr>
          <a:lstStyle>
            <a:lvl1pPr algn="l" defTabSz="91437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50" y="609600"/>
            <a:ext cx="51435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43651" y="2336800"/>
            <a:ext cx="2371472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4191000" y="6035040"/>
            <a:ext cx="146685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8/7/2020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14352" y="6035040"/>
            <a:ext cx="3438525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7797547" y="6035040"/>
            <a:ext cx="917576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2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6089903" y="237744"/>
            <a:ext cx="286994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451" y="237744"/>
            <a:ext cx="577215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246753" y="6035040"/>
            <a:ext cx="1553972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8/7/2020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9487" y="6035040"/>
            <a:ext cx="3441002" cy="365760"/>
          </a:xfrm>
        </p:spPr>
        <p:txBody>
          <a:bodyPr/>
          <a:lstStyle>
            <a:lvl1pPr marL="0" algn="r" defTabSz="914377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97546" y="6035040"/>
            <a:ext cx="918972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6190995" y="374904"/>
            <a:ext cx="2667762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7938" y="603504"/>
            <a:ext cx="2358581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57938" y="2386584"/>
            <a:ext cx="2358581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78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Rectangle 6"/>
          <p:cNvSpPr/>
          <p:nvPr/>
        </p:nvSpPr>
        <p:spPr>
          <a:xfrm>
            <a:off x="176022" y="237744"/>
            <a:ext cx="8791956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278892" y="374904"/>
            <a:ext cx="8586216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0100" y="642594"/>
            <a:ext cx="75438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0" y="2103120"/>
            <a:ext cx="75438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42597" y="6035040"/>
            <a:ext cx="2169784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0100" y="6035040"/>
            <a:ext cx="436245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15250" y="6035040"/>
            <a:ext cx="62865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62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44" r:id="rId5"/>
    <p:sldLayoutId id="2147483750" r:id="rId6"/>
    <p:sldLayoutId id="2147483751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lang="en-US" sz="4000" b="1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75" indent="-182875" algn="l" defTabSz="914377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182875" algn="l" defTabSz="914377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02" indent="-182875" algn="l" defTabSz="914377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15" indent="-182875" algn="l" defTabSz="914377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28" indent="-182875" algn="l" defTabSz="914377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99960" indent="-228594" algn="l" defTabSz="914377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53" indent="-228594" algn="l" defTabSz="914377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99945" indent="-228594" algn="l" defTabSz="914377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38" indent="-228594" algn="l" defTabSz="914377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38000" r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4202F-3C8E-4623-A504-A78FAAE02447}"/>
              </a:ext>
            </a:extLst>
          </p:cNvPr>
          <p:cNvSpPr txBox="1"/>
          <p:nvPr/>
        </p:nvSpPr>
        <p:spPr>
          <a:xfrm>
            <a:off x="109364" y="6264081"/>
            <a:ext cx="8522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 Narrow" panose="020B0606020202030204" pitchFamily="34" charset="0"/>
              </a:rPr>
              <a:t>Webpage displaying Mars information scraped from various websites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D40492-AEF5-4B11-9BB4-4D7953E91AE4}"/>
              </a:ext>
            </a:extLst>
          </p:cNvPr>
          <p:cNvSpPr txBox="1"/>
          <p:nvPr/>
        </p:nvSpPr>
        <p:spPr>
          <a:xfrm>
            <a:off x="109364" y="5732954"/>
            <a:ext cx="37848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Mission To Mars</a:t>
            </a:r>
          </a:p>
        </p:txBody>
      </p:sp>
    </p:spTree>
    <p:extLst>
      <p:ext uri="{BB962C8B-B14F-4D97-AF65-F5344CB8AC3E}">
        <p14:creationId xmlns:p14="http://schemas.microsoft.com/office/powerpoint/2010/main" val="1238438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CF5B16E-707B-44B8-9105-DBF822D237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3609"/>
            <a:ext cx="9144000" cy="57432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EDABEB-CA38-429E-B45D-88DD9A6B0581}"/>
              </a:ext>
            </a:extLst>
          </p:cNvPr>
          <p:cNvSpPr txBox="1"/>
          <p:nvPr/>
        </p:nvSpPr>
        <p:spPr>
          <a:xfrm>
            <a:off x="0" y="271149"/>
            <a:ext cx="2992582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Landing page : Jumbotron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DF82748-E708-4F00-B0CC-E5FC3BFD6A98}"/>
              </a:ext>
            </a:extLst>
          </p:cNvPr>
          <p:cNvCxnSpPr>
            <a:stCxn id="2" idx="3"/>
          </p:cNvCxnSpPr>
          <p:nvPr/>
        </p:nvCxnSpPr>
        <p:spPr>
          <a:xfrm>
            <a:off x="2992582" y="455815"/>
            <a:ext cx="665018" cy="267794"/>
          </a:xfrm>
          <a:prstGeom prst="bentConnector3">
            <a:avLst>
              <a:gd name="adj1" fmla="val 100000"/>
            </a:avLst>
          </a:prstGeom>
          <a:ln w="19050">
            <a:solidFill>
              <a:srgbClr val="33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849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B96A5A-E895-4B1A-8655-534DC1BA2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68" y="1052421"/>
            <a:ext cx="8873864" cy="51515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2A7F1A-CC1A-4D2F-9A05-D83239AD4BB5}"/>
              </a:ext>
            </a:extLst>
          </p:cNvPr>
          <p:cNvSpPr txBox="1"/>
          <p:nvPr/>
        </p:nvSpPr>
        <p:spPr>
          <a:xfrm>
            <a:off x="0" y="330898"/>
            <a:ext cx="9144000" cy="646331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Screen displaying (a) news headline,  (b) first paragraph, (c) featured image, (d) latest weather tweet and (e) facts from the red planet : </a:t>
            </a:r>
          </a:p>
        </p:txBody>
      </p:sp>
    </p:spTree>
    <p:extLst>
      <p:ext uri="{BB962C8B-B14F-4D97-AF65-F5344CB8AC3E}">
        <p14:creationId xmlns:p14="http://schemas.microsoft.com/office/powerpoint/2010/main" val="1956571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hoto, missile, different, doughnut&#10;&#10;Description automatically generated">
            <a:extLst>
              <a:ext uri="{FF2B5EF4-FFF2-40B4-BE49-F238E27FC236}">
                <a16:creationId xmlns:a16="http://schemas.microsoft.com/office/drawing/2014/main" id="{ACF42F10-6FF2-4CA5-BFB6-5FA9180F9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0402"/>
            <a:ext cx="9144000" cy="51571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2BAFFC-6BFF-4283-8CCF-57A6E562FAEB}"/>
              </a:ext>
            </a:extLst>
          </p:cNvPr>
          <p:cNvSpPr txBox="1"/>
          <p:nvPr/>
        </p:nvSpPr>
        <p:spPr>
          <a:xfrm>
            <a:off x="0" y="330898"/>
            <a:ext cx="6090962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Screen displaying images of the four hemispheres of Mars</a:t>
            </a:r>
          </a:p>
        </p:txBody>
      </p:sp>
    </p:spTree>
    <p:extLst>
      <p:ext uri="{BB962C8B-B14F-4D97-AF65-F5344CB8AC3E}">
        <p14:creationId xmlns:p14="http://schemas.microsoft.com/office/powerpoint/2010/main" val="4240133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41D2EBD-1A2A-40A9-A64F-54EBE6FAA8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1071"/>
            <a:ext cx="9144000" cy="57421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393A6F-3BE3-45FF-A7F7-961B571DDBCD}"/>
              </a:ext>
            </a:extLst>
          </p:cNvPr>
          <p:cNvSpPr txBox="1"/>
          <p:nvPr/>
        </p:nvSpPr>
        <p:spPr>
          <a:xfrm>
            <a:off x="0" y="172201"/>
            <a:ext cx="3075709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Press the “Get Data!” button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208908-8528-4CD5-846F-186AB19B6AD7}"/>
              </a:ext>
            </a:extLst>
          </p:cNvPr>
          <p:cNvSpPr txBox="1"/>
          <p:nvPr/>
        </p:nvSpPr>
        <p:spPr>
          <a:xfrm>
            <a:off x="3075709" y="172201"/>
            <a:ext cx="5954936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rgbClr val="0070C0"/>
                </a:solidFill>
                <a:latin typeface="Arial Narrow" panose="020B0606020202030204" pitchFamily="34" charset="0"/>
              </a:rPr>
              <a:t>Wait for few minutes (some pages take time to load and the scraper sleeps waits for 2s before scraping to ensure the complete browser has loaded ) while the app scrapes data from the web.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AA0C59-D96B-49A0-95E4-924CF960338E}"/>
              </a:ext>
            </a:extLst>
          </p:cNvPr>
          <p:cNvSpPr txBox="1"/>
          <p:nvPr/>
        </p:nvSpPr>
        <p:spPr>
          <a:xfrm>
            <a:off x="6053177" y="2944765"/>
            <a:ext cx="2901898" cy="276999"/>
          </a:xfrm>
          <a:prstGeom prst="rect">
            <a:avLst/>
          </a:prstGeom>
          <a:solidFill>
            <a:schemeClr val="bg1"/>
          </a:solidFill>
          <a:ln>
            <a:solidFill>
              <a:srgbClr val="3366FF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200" b="1" dirty="0">
                <a:solidFill>
                  <a:srgbClr val="0070C0"/>
                </a:solidFill>
                <a:latin typeface="Arial Narrow" panose="020B0606020202030204" pitchFamily="34" charset="0"/>
              </a:rPr>
              <a:t>Website is updated after scrape is complete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8EC2FBED-7DD3-4F8C-9A14-B188FAF9145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539299" y="3090471"/>
            <a:ext cx="513878" cy="211947"/>
          </a:xfrm>
          <a:prstGeom prst="bentConnector3">
            <a:avLst/>
          </a:prstGeom>
          <a:ln w="19050">
            <a:solidFill>
              <a:srgbClr val="3399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1A1218D-4B40-4E97-9C6C-2FF5085CBFDC}"/>
              </a:ext>
            </a:extLst>
          </p:cNvPr>
          <p:cNvGrpSpPr/>
          <p:nvPr/>
        </p:nvGrpSpPr>
        <p:grpSpPr>
          <a:xfrm>
            <a:off x="1012642" y="541533"/>
            <a:ext cx="525213" cy="1181468"/>
            <a:chOff x="1012642" y="541533"/>
            <a:chExt cx="525213" cy="1181468"/>
          </a:xfrm>
        </p:grpSpPr>
        <p:cxnSp>
          <p:nvCxnSpPr>
            <p:cNvPr id="11" name="Connector: Elbow 10">
              <a:extLst>
                <a:ext uri="{FF2B5EF4-FFF2-40B4-BE49-F238E27FC236}">
                  <a16:creationId xmlns:a16="http://schemas.microsoft.com/office/drawing/2014/main" id="{3C3AFCFE-2795-41C3-B9FA-0CFFCFB86AA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734284" y="919431"/>
              <a:ext cx="1081928" cy="525212"/>
            </a:xfrm>
            <a:prstGeom prst="bentConnector3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2EC3798-0B05-4CB4-9B75-6D4882457F4F}"/>
                </a:ext>
              </a:extLst>
            </p:cNvPr>
            <p:cNvCxnSpPr>
              <a:endCxn id="2" idx="2"/>
            </p:cNvCxnSpPr>
            <p:nvPr/>
          </p:nvCxnSpPr>
          <p:spPr>
            <a:xfrm flipV="1">
              <a:off x="1537854" y="541533"/>
              <a:ext cx="1" cy="99540"/>
            </a:xfrm>
            <a:prstGeom prst="line">
              <a:avLst/>
            </a:prstGeom>
            <a:ln w="19050">
              <a:solidFill>
                <a:srgbClr val="336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9435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9B8244-D681-4AD2-A733-0ADD79E26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201"/>
            <a:ext cx="9144000" cy="54715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188924-79FC-42A4-A026-926EF8A9ACBC}"/>
              </a:ext>
            </a:extLst>
          </p:cNvPr>
          <p:cNvSpPr txBox="1"/>
          <p:nvPr/>
        </p:nvSpPr>
        <p:spPr>
          <a:xfrm>
            <a:off x="0" y="202429"/>
            <a:ext cx="4201706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Screen displaying updated information :</a:t>
            </a:r>
          </a:p>
        </p:txBody>
      </p:sp>
    </p:spTree>
    <p:extLst>
      <p:ext uri="{BB962C8B-B14F-4D97-AF65-F5344CB8AC3E}">
        <p14:creationId xmlns:p14="http://schemas.microsoft.com/office/powerpoint/2010/main" val="11543899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LeftStep">
      <a:dk1>
        <a:srgbClr val="000000"/>
      </a:dk1>
      <a:lt1>
        <a:srgbClr val="FFFFFF"/>
      </a:lt1>
      <a:dk2>
        <a:srgbClr val="412429"/>
      </a:dk2>
      <a:lt2>
        <a:srgbClr val="E2E6E8"/>
      </a:lt2>
      <a:accent1>
        <a:srgbClr val="E77129"/>
      </a:accent1>
      <a:accent2>
        <a:srgbClr val="D5171F"/>
      </a:accent2>
      <a:accent3>
        <a:srgbClr val="E7297F"/>
      </a:accent3>
      <a:accent4>
        <a:srgbClr val="D517BD"/>
      </a:accent4>
      <a:accent5>
        <a:srgbClr val="B029E7"/>
      </a:accent5>
      <a:accent6>
        <a:srgbClr val="6433DA"/>
      </a:accent6>
      <a:hlink>
        <a:srgbClr val="B349C2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116</Words>
  <Application>Microsoft Office PowerPoint</Application>
  <PresentationFormat>On-screen Show (4:3)</PresentationFormat>
  <Paragraphs>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 Narrow</vt:lpstr>
      <vt:lpstr>Arial Nova</vt:lpstr>
      <vt:lpstr>Avenir Next LT Pro</vt:lpstr>
      <vt:lpstr>Avenir Next LT Pro Light</vt:lpstr>
      <vt:lpstr>Garamond</vt:lpstr>
      <vt:lpstr>SavonVTI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MISSION TO MARS</dc:title>
  <dc:creator>Sarkar, Krishnakali</dc:creator>
  <cp:lastModifiedBy>Sarkar, Krishnakali</cp:lastModifiedBy>
  <cp:revision>8</cp:revision>
  <dcterms:created xsi:type="dcterms:W3CDTF">2020-08-07T13:03:17Z</dcterms:created>
  <dcterms:modified xsi:type="dcterms:W3CDTF">2020-08-07T23:37:34Z</dcterms:modified>
</cp:coreProperties>
</file>

<file path=docProps/thumbnail.jpeg>
</file>